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9" r:id="rId4"/>
    <p:sldId id="258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EAFF"/>
    <a:srgbClr val="8E6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114" autoAdjust="0"/>
  </p:normalViewPr>
  <p:slideViewPr>
    <p:cSldViewPr snapToGrid="0" showGuides="1">
      <p:cViewPr varScale="1">
        <p:scale>
          <a:sx n="100" d="100"/>
          <a:sy n="100" d="100"/>
        </p:scale>
        <p:origin x="132" y="96"/>
      </p:cViewPr>
      <p:guideLst>
        <p:guide orient="horz" pos="2160"/>
        <p:guide pos="3792"/>
        <p:guide pos="3940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0C5AB-C688-45CD-A2F2-784D8294E80D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57919-2526-47A2-81D2-3AB15316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0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Anthony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9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9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42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5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0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1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3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7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6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5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9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5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5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4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7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3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D8FD5-5B5B-4525-A1DC-894B91B5F598}" type="datetimeFigureOut">
              <a:rPr lang="en-US" smtClean="0"/>
              <a:t>12/4/2016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3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static.pexels.com/photos/141741/pexels-photo-141741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" t="-853" r="-208" b="-7024"/>
          <a:stretch/>
        </p:blipFill>
        <p:spPr bwMode="auto">
          <a:xfrm>
            <a:off x="-44155" y="-1104900"/>
            <a:ext cx="12597810" cy="90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08028" y="3526614"/>
            <a:ext cx="49151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BIRDBOX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2281" y="5940638"/>
            <a:ext cx="174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Joey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Christee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1438" y="4850053"/>
            <a:ext cx="2983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25: Team </a:t>
            </a:r>
            <a:r>
              <a:rPr lang="en-US" sz="2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Nirdy</a:t>
            </a:r>
            <a:endParaRPr 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45489" y="5280940"/>
            <a:ext cx="2037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Anthony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Hauger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42281" y="5626489"/>
            <a:ext cx="2040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Rachel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Pabelico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80411" y="5280940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Cora Schneck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880409" y="5626489"/>
            <a:ext cx="1768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William Harris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80411" y="5940638"/>
            <a:ext cx="1552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Scott Young</a:t>
            </a:r>
          </a:p>
        </p:txBody>
      </p:sp>
    </p:spTree>
    <p:extLst>
      <p:ext uri="{BB962C8B-B14F-4D97-AF65-F5344CB8AC3E}">
        <p14:creationId xmlns:p14="http://schemas.microsoft.com/office/powerpoint/2010/main" val="2544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6" y="205580"/>
            <a:ext cx="1508136" cy="14756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1787" y="0"/>
            <a:ext cx="6080213" cy="2667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WHAT IS BIRDBOX?</a:t>
            </a:r>
          </a:p>
        </p:txBody>
      </p:sp>
      <p:pic>
        <p:nvPicPr>
          <p:cNvPr id="1036" name="Picture 12" descr="https://static.pexels.com/photos/31277/pexels-photo-3127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87" y="2667000"/>
            <a:ext cx="6385013" cy="42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2391" y="2889422"/>
            <a:ext cx="1969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 EASY AS: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99017" y="3693388"/>
            <a:ext cx="731520" cy="731520"/>
          </a:xfrm>
          <a:prstGeom prst="ellipse">
            <a:avLst/>
          </a:prstGeom>
          <a:solidFill>
            <a:srgbClr val="00B0F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08136" y="3659038"/>
            <a:ext cx="5132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4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99017" y="4671478"/>
            <a:ext cx="731520" cy="731520"/>
          </a:xfrm>
          <a:prstGeom prst="ellipse">
            <a:avLst/>
          </a:prstGeom>
          <a:solidFill>
            <a:srgbClr val="00B0F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136" y="4637128"/>
            <a:ext cx="5132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4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405023" y="5683919"/>
            <a:ext cx="731520" cy="731520"/>
          </a:xfrm>
          <a:prstGeom prst="ellipse">
            <a:avLst/>
          </a:prstGeom>
          <a:solidFill>
            <a:srgbClr val="00B0F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14142" y="5649569"/>
            <a:ext cx="5132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77114" y="3843703"/>
            <a:ext cx="1972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Size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7112" y="4821793"/>
            <a:ext cx="2098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Color Selection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77112" y="5834234"/>
            <a:ext cx="23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Notable Features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1874" y="1558221"/>
            <a:ext cx="4896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Appearance Based Interactive Field Guide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4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tic.pexels.com/photos/144299/pexels-photo-144299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3" b="14360"/>
          <a:stretch/>
        </p:blipFill>
        <p:spPr bwMode="auto">
          <a:xfrm>
            <a:off x="0" y="-150964"/>
            <a:ext cx="12192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150964"/>
            <a:ext cx="12192000" cy="36004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90800" y="589340"/>
            <a:ext cx="433644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VISION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10783" y="-2197100"/>
            <a:ext cx="3174267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7" name="Rectangle 6"/>
          <p:cNvSpPr/>
          <p:nvPr/>
        </p:nvSpPr>
        <p:spPr>
          <a:xfrm>
            <a:off x="3397617" y="176843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provide competitive user-centered access to avian knowledge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93617" y="-1072243"/>
            <a:ext cx="3174267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-389182" y="4859630"/>
            <a:ext cx="1325752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642748" y="4206572"/>
            <a:ext cx="1371601" cy="13081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BF02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33999" y="4206572"/>
            <a:ext cx="1371601" cy="13081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94750" y="4206572"/>
            <a:ext cx="1371601" cy="13081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347546" y="4297873"/>
            <a:ext cx="666008" cy="1027449"/>
            <a:chOff x="1416876" y="2576124"/>
            <a:chExt cx="1484059" cy="2129227"/>
          </a:xfrm>
          <a:solidFill>
            <a:schemeClr val="tx1"/>
          </a:solidFill>
        </p:grpSpPr>
        <p:sp>
          <p:nvSpPr>
            <p:cNvPr id="30" name="Isosceles Triangle 29"/>
            <p:cNvSpPr/>
            <p:nvPr/>
          </p:nvSpPr>
          <p:spPr>
            <a:xfrm>
              <a:off x="1807750" y="2576124"/>
              <a:ext cx="679769" cy="59245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661284" y="2817300"/>
              <a:ext cx="995241" cy="7239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1563941" y="3119753"/>
              <a:ext cx="1189931" cy="8428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1416876" y="3298504"/>
              <a:ext cx="1484059" cy="109029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42806" y="4195251"/>
              <a:ext cx="219366" cy="510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Image result for stack of books vec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48" y="4192836"/>
            <a:ext cx="1321836" cy="132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65005" y="5567565"/>
            <a:ext cx="2711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Scientists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512" y="4020074"/>
            <a:ext cx="15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23010" y="3508841"/>
            <a:ext cx="2711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64258" y="5589734"/>
            <a:ext cx="2711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Targeted In-Line Ads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86325" y="5560312"/>
            <a:ext cx="2711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National Parks</a:t>
            </a:r>
          </a:p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Conservatories</a:t>
            </a:r>
          </a:p>
        </p:txBody>
      </p:sp>
    </p:spTree>
    <p:extLst>
      <p:ext uri="{BB962C8B-B14F-4D97-AF65-F5344CB8AC3E}">
        <p14:creationId xmlns:p14="http://schemas.microsoft.com/office/powerpoint/2010/main" val="13640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043" y="459015"/>
            <a:ext cx="5361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Demo</a:t>
            </a:r>
          </a:p>
        </p:txBody>
      </p:sp>
      <p:pic>
        <p:nvPicPr>
          <p:cNvPr id="4" name="Picture 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79" y="801899"/>
            <a:ext cx="3596298" cy="2697224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50902" y="3587880"/>
            <a:ext cx="2923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Male Wood Duck</a:t>
            </a:r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Desktop 12.04.2016 - 23.10.48.03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80" b="680"/>
          <a:stretch/>
        </p:blipFill>
        <p:spPr>
          <a:xfrm>
            <a:off x="123825" y="1219200"/>
            <a:ext cx="78570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6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static.pexels.com/photos/173497/pexels-photo-173497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89" t="14548" r="6134"/>
          <a:stretch/>
        </p:blipFill>
        <p:spPr bwMode="auto">
          <a:xfrm>
            <a:off x="6096000" y="-88490"/>
            <a:ext cx="6680200" cy="694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83975" y="-60967"/>
            <a:ext cx="6211436" cy="69464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6248" y="239073"/>
            <a:ext cx="579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Details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52637" y="400050"/>
            <a:ext cx="4763" cy="621792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901173" y="2230613"/>
            <a:ext cx="502920" cy="5029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55453" y="4854877"/>
            <a:ext cx="594360" cy="5943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038333" y="88348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6873" y="3785377"/>
            <a:ext cx="731520" cy="7315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686" y="5877918"/>
            <a:ext cx="502920" cy="5029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61355" y="1466595"/>
            <a:ext cx="382555" cy="3918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1356" y="3216336"/>
            <a:ext cx="382555" cy="3918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653" y="3849450"/>
            <a:ext cx="176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715" y="1460768"/>
            <a:ext cx="2369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Webpage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3945" y="2518583"/>
            <a:ext cx="28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Implementation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2789" y="3228945"/>
            <a:ext cx="1089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1715" y="4947630"/>
            <a:ext cx="28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 HTTP Server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44897" y="270104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521715" y="5980728"/>
            <a:ext cx="2240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Ocean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9814" y="2142556"/>
            <a:ext cx="2711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Populate MySQL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6928" y="4175669"/>
            <a:ext cx="2711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MySQL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9814" y="956146"/>
            <a:ext cx="168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-83975" y="5688563"/>
            <a:ext cx="6211436" cy="311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587509" y="808354"/>
            <a:ext cx="168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September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468788" y="4948232"/>
            <a:ext cx="168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December</a:t>
            </a:r>
          </a:p>
        </p:txBody>
      </p:sp>
    </p:spTree>
    <p:extLst>
      <p:ext uri="{BB962C8B-B14F-4D97-AF65-F5344CB8AC3E}">
        <p14:creationId xmlns:p14="http://schemas.microsoft.com/office/powerpoint/2010/main" val="415681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5368/pexels-photo-18536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663" y="-854728"/>
            <a:ext cx="12258926" cy="81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-304799" y="2095500"/>
            <a:ext cx="12748232" cy="3028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8853" y="2341124"/>
            <a:ext cx="822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and Development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6448" y="442705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5969" y="3995633"/>
            <a:ext cx="12650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56061" y="3409920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91256" y="3409920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Docs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41388" y="3409920"/>
            <a:ext cx="889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02542" y="2998113"/>
            <a:ext cx="2625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74991" y="4410502"/>
            <a:ext cx="153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Photoshop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2067" y="3391461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14" y="-247650"/>
            <a:ext cx="5812971" cy="5687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1350" y="4100679"/>
            <a:ext cx="78518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Arial" panose="020B0604020202020204" pitchFamily="34" charset="0"/>
                <a:cs typeface="Arial" panose="020B0604020202020204" pitchFamily="34" charset="0"/>
              </a:rPr>
              <a:t>BIRDBOX</a:t>
            </a:r>
          </a:p>
        </p:txBody>
      </p:sp>
    </p:spTree>
    <p:extLst>
      <p:ext uri="{BB962C8B-B14F-4D97-AF65-F5344CB8AC3E}">
        <p14:creationId xmlns:p14="http://schemas.microsoft.com/office/powerpoint/2010/main" val="24565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115</Words>
  <Application>Microsoft Office PowerPoint</Application>
  <PresentationFormat>Widescreen</PresentationFormat>
  <Paragraphs>66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Cora Schneck</dc:creator>
  <cp:lastModifiedBy>Cora Schneck</cp:lastModifiedBy>
  <cp:revision>57</cp:revision>
  <dcterms:created xsi:type="dcterms:W3CDTF">2016-12-04T02:16:16Z</dcterms:created>
  <dcterms:modified xsi:type="dcterms:W3CDTF">2016-12-05T06:55:15Z</dcterms:modified>
</cp:coreProperties>
</file>